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6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DE69CF-3E1B-4D37-9191-D8A4F2B15610}"/>
              </a:ext>
            </a:extLst>
          </p:cNvPr>
          <p:cNvSpPr txBox="1"/>
          <p:nvPr/>
        </p:nvSpPr>
        <p:spPr>
          <a:xfrm>
            <a:off x="407328" y="8585940"/>
            <a:ext cx="480291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　 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分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使ったら１回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中断する、学校のタブレット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は学習に関係のないことに使わないなど、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学校や家庭のルールを守って使いましょう。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99F3DF-BF98-40B7-AAC8-8C0B3D23A93F}"/>
              </a:ext>
            </a:extLst>
          </p:cNvPr>
          <p:cNvSpPr txBox="1"/>
          <p:nvPr/>
        </p:nvSpPr>
        <p:spPr>
          <a:xfrm>
            <a:off x="534328" y="6823245"/>
            <a:ext cx="4527201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・時間を決めて遠くを見たり、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目が乾かないようにまばたきをしたりして、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自分の目を大切に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しましょう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68DD75E-C34C-42CD-8A8D-78C8F47C7F8E}"/>
              </a:ext>
            </a:extLst>
          </p:cNvPr>
          <p:cNvGrpSpPr/>
          <p:nvPr/>
        </p:nvGrpSpPr>
        <p:grpSpPr>
          <a:xfrm>
            <a:off x="407328" y="1361249"/>
            <a:ext cx="6043344" cy="1498759"/>
            <a:chOff x="407328" y="1304099"/>
            <a:chExt cx="6043344" cy="1498759"/>
          </a:xfrm>
        </p:grpSpPr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6C654F2E-5328-42B5-B599-C22418E1F351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98" name="四角形: 角を丸くする 97">
              <a:extLst>
                <a:ext uri="{FF2B5EF4-FFF2-40B4-BE49-F238E27FC236}">
                  <a16:creationId xmlns:a16="http://schemas.microsoft.com/office/drawing/2014/main" id="{28A68E77-D831-4FD7-8BA1-84D2A72A09C2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AA3FC7FB-4D70-4FB8-8193-1A296BBDE049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C2C5EE6-0E07-4CF3-88A9-297307C89E69}"/>
              </a:ext>
            </a:extLst>
          </p:cNvPr>
          <p:cNvGrpSpPr/>
          <p:nvPr/>
        </p:nvGrpSpPr>
        <p:grpSpPr>
          <a:xfrm>
            <a:off x="407328" y="3004310"/>
            <a:ext cx="6043344" cy="1498759"/>
            <a:chOff x="407328" y="1304099"/>
            <a:chExt cx="6043344" cy="1498759"/>
          </a:xfrm>
        </p:grpSpPr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C099E29E-3024-4B89-A650-6235FE1C66E4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8A456E02-BE7D-42C2-9CA0-AB2765D412A4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57504A98-1C9B-4F84-B6BB-114E46C0845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4FE9B246-F1C7-4531-8E47-EF5B2F2536F9}"/>
              </a:ext>
            </a:extLst>
          </p:cNvPr>
          <p:cNvGrpSpPr/>
          <p:nvPr/>
        </p:nvGrpSpPr>
        <p:grpSpPr>
          <a:xfrm>
            <a:off x="407328" y="4647372"/>
            <a:ext cx="6043344" cy="1498759"/>
            <a:chOff x="407328" y="1304099"/>
            <a:chExt cx="6043344" cy="1498759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D8D14A18-EF52-4F77-A409-0614C03BD4B7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2AF8D365-0023-495F-BBFB-3E2A75DFFF35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83EAEBCB-D143-4EB4-88A2-7D158245B58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</p:grp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5780637C-CBC4-4250-9AA5-97A8605AC4F7}"/>
              </a:ext>
            </a:extLst>
          </p:cNvPr>
          <p:cNvSpPr/>
          <p:nvPr/>
        </p:nvSpPr>
        <p:spPr>
          <a:xfrm>
            <a:off x="407328" y="8058942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95714458-330F-494A-B8F3-4E1E56F48BEE}"/>
              </a:ext>
            </a:extLst>
          </p:cNvPr>
          <p:cNvSpPr/>
          <p:nvPr/>
        </p:nvSpPr>
        <p:spPr>
          <a:xfrm>
            <a:off x="407328" y="8058943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2D566B9A-893A-477C-8EB5-8CC92C8700C8}"/>
              </a:ext>
            </a:extLst>
          </p:cNvPr>
          <p:cNvSpPr/>
          <p:nvPr/>
        </p:nvSpPr>
        <p:spPr>
          <a:xfrm>
            <a:off x="407328" y="8203723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2E744025-F9F8-45D3-8D03-B6BCD186720A}"/>
              </a:ext>
            </a:extLst>
          </p:cNvPr>
          <p:cNvSpPr/>
          <p:nvPr/>
        </p:nvSpPr>
        <p:spPr>
          <a:xfrm>
            <a:off x="407328" y="6290980"/>
            <a:ext cx="6043344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6D0EC1C1-0E71-40C9-B10E-3CCC5E9E4775}"/>
              </a:ext>
            </a:extLst>
          </p:cNvPr>
          <p:cNvSpPr/>
          <p:nvPr/>
        </p:nvSpPr>
        <p:spPr>
          <a:xfrm>
            <a:off x="407328" y="6290981"/>
            <a:ext cx="6043344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047A99EF-FF41-4140-8A3A-1F2A3CD0145B}"/>
              </a:ext>
            </a:extLst>
          </p:cNvPr>
          <p:cNvSpPr/>
          <p:nvPr/>
        </p:nvSpPr>
        <p:spPr>
          <a:xfrm>
            <a:off x="407328" y="6435761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6038048" y="81825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生 徒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457405" y="589825"/>
            <a:ext cx="5955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タブレットを使うときの５つの約束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534328" y="1982893"/>
            <a:ext cx="327205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・タブレットを見るときは、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30㎝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、離しましょう。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7DEF78-212C-4897-954B-8E18C8FBDCB2}"/>
              </a:ext>
            </a:extLst>
          </p:cNvPr>
          <p:cNvSpPr txBox="1"/>
          <p:nvPr/>
        </p:nvSpPr>
        <p:spPr>
          <a:xfrm>
            <a:off x="440999" y="3005345"/>
            <a:ext cx="54072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回はタブレットから目を離す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F05BB5-94D3-4187-9FD8-22018E7B1D32}"/>
              </a:ext>
            </a:extLst>
          </p:cNvPr>
          <p:cNvSpPr txBox="1"/>
          <p:nvPr/>
        </p:nvSpPr>
        <p:spPr>
          <a:xfrm>
            <a:off x="534328" y="3637316"/>
            <a:ext cx="451277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回はタブレットの画面から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目を離して、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秒以上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、遠くを見ましょう。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D500B1-925B-4C74-9E16-39CA6493594E}"/>
              </a:ext>
            </a:extLst>
          </p:cNvPr>
          <p:cNvSpPr txBox="1"/>
          <p:nvPr/>
        </p:nvSpPr>
        <p:spPr>
          <a:xfrm>
            <a:off x="440998" y="4644140"/>
            <a:ext cx="50081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寝る前にはタブレットは使わない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AF935B-C895-4222-AEBA-EF69A17A4288}"/>
              </a:ext>
            </a:extLst>
          </p:cNvPr>
          <p:cNvSpPr txBox="1"/>
          <p:nvPr/>
        </p:nvSpPr>
        <p:spPr>
          <a:xfrm>
            <a:off x="534328" y="5282399"/>
            <a:ext cx="436850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・ぐっすり寝るために、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寝る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時間前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からは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デジタル機器の利用は控えましょう。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6F9564-594C-451B-B480-4CF87EF16B8F}"/>
              </a:ext>
            </a:extLst>
          </p:cNvPr>
          <p:cNvSpPr txBox="1"/>
          <p:nvPr/>
        </p:nvSpPr>
        <p:spPr>
          <a:xfrm>
            <a:off x="440998" y="6294818"/>
            <a:ext cx="35894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自分の目を大切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にする</a:t>
            </a:r>
            <a:endParaRPr kumimoji="1" lang="ja-JP" altLang="en-US" sz="22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03C1323-3E10-450A-8B42-F9129141DE5C}"/>
              </a:ext>
            </a:extLst>
          </p:cNvPr>
          <p:cNvSpPr txBox="1"/>
          <p:nvPr/>
        </p:nvSpPr>
        <p:spPr>
          <a:xfrm>
            <a:off x="440998" y="8045418"/>
            <a:ext cx="33057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ルールを守って使う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0BE8D96-29E2-4C35-B96D-4B3AF2B65E37}"/>
              </a:ext>
            </a:extLst>
          </p:cNvPr>
          <p:cNvCxnSpPr>
            <a:cxnSpLocks/>
          </p:cNvCxnSpPr>
          <p:nvPr/>
        </p:nvCxnSpPr>
        <p:spPr>
          <a:xfrm>
            <a:off x="458174" y="116643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433378" y="1364396"/>
            <a:ext cx="50081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□　</a:t>
            </a:r>
            <a:r>
              <a:rPr kumimoji="1" lang="ja-JP" altLang="en-US" sz="2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タブレットを使うときは姿勢よく</a:t>
            </a:r>
            <a:endParaRPr kumimoji="1" lang="ja-JP" altLang="en-US" sz="22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9DBE8A0-A27F-494B-9881-6CCA79583BBC}"/>
              </a:ext>
            </a:extLst>
          </p:cNvPr>
          <p:cNvCxnSpPr>
            <a:cxnSpLocks/>
          </p:cNvCxnSpPr>
          <p:nvPr/>
        </p:nvCxnSpPr>
        <p:spPr>
          <a:xfrm>
            <a:off x="458174" y="42348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>
            <a:extLst>
              <a:ext uri="{FF2B5EF4-FFF2-40B4-BE49-F238E27FC236}">
                <a16:creationId xmlns:a16="http://schemas.microsoft.com/office/drawing/2014/main" id="{9B1D409F-700C-4E0F-AD80-88C6CCFB61F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954" y="1607820"/>
            <a:ext cx="1329737" cy="1199844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CC7A53F7-D3EA-4172-A5C6-40C6B676579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81" y="8253499"/>
            <a:ext cx="1329335" cy="141911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3ACBC2A-7359-435A-ABA2-D62444E4582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654" y="3372690"/>
            <a:ext cx="1053493" cy="109438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1A2E8F4-38B4-471F-B597-02470E33596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352" y="4918509"/>
            <a:ext cx="1333500" cy="116126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9ED564C-0F1D-4A09-8E9E-04B013E1704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765" y="6409892"/>
            <a:ext cx="1428808" cy="1420395"/>
          </a:xfrm>
          <a:prstGeom prst="rect">
            <a:avLst/>
          </a:prstGeom>
        </p:spPr>
      </p:pic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6046A3B-B906-4028-8E2A-54C71D3BAA9E}"/>
              </a:ext>
            </a:extLst>
          </p:cNvPr>
          <p:cNvSpPr/>
          <p:nvPr/>
        </p:nvSpPr>
        <p:spPr>
          <a:xfrm>
            <a:off x="654050" y="8642349"/>
            <a:ext cx="288924" cy="27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485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177</Words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HGS教科書体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2021-04-08T01:45:46Z</cp:lastPrinted>
  <dcterms:created xsi:type="dcterms:W3CDTF">2021-03-30T02:38:37Z</dcterms:created>
  <dcterms:modified xsi:type="dcterms:W3CDTF">2021-04-09T00:37:14Z</dcterms:modified>
</cp:coreProperties>
</file>